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04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82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8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3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25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6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1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03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21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5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9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F0F1-FCFC-43D2-BBB8-4177334D4635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9384-0C05-440E-846E-C6480DC64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4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58" y="4924105"/>
            <a:ext cx="51795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prstClr val="white"/>
                </a:solidFill>
              </a:rPr>
              <a:t>PowerPoint Presentation</a:t>
            </a:r>
            <a:endParaRPr lang="en-AU" sz="3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795" y="5871335"/>
            <a:ext cx="474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2"/>
                </a:solidFill>
              </a:rPr>
              <a:t>Jason and Sonya Staben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" y="1482"/>
            <a:ext cx="4801027" cy="1460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7403" y="1233016"/>
            <a:ext cx="557934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Jesus At</a:t>
            </a:r>
          </a:p>
          <a:p>
            <a:pPr algn="ctr"/>
            <a:r>
              <a:rPr lang="en-US" sz="8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The</a:t>
            </a:r>
          </a:p>
          <a:p>
            <a:pPr algn="ctr"/>
            <a:r>
              <a:rPr lang="en-US" sz="8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Temple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r="39481"/>
          <a:stretch/>
        </p:blipFill>
        <p:spPr>
          <a:xfrm>
            <a:off x="4862780" y="1482"/>
            <a:ext cx="4460553" cy="68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 visits the temple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599"/>
            <a:ext cx="9196599" cy="51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6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0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0"/>
            <a:ext cx="9143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3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Staben</dc:creator>
  <cp:lastModifiedBy>Jason Staben</cp:lastModifiedBy>
  <cp:revision>2</cp:revision>
  <dcterms:created xsi:type="dcterms:W3CDTF">2016-11-12T22:06:23Z</dcterms:created>
  <dcterms:modified xsi:type="dcterms:W3CDTF">2016-11-12T22:25:23Z</dcterms:modified>
</cp:coreProperties>
</file>